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5ADB0D2D-B41A-451F-A192-E0DC692D3C6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240FD499-3485-46C4-BE55-906ABF19E1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Paris Agreement “pledge and review”</a:t>
            </a:r>
          </a:p>
          <a:p>
            <a:r>
              <a:rPr lang="en-US" dirty="0" smtClean="0"/>
              <a:t>Requires 55 countries &amp; 55% global emissions to “enter into force”</a:t>
            </a:r>
          </a:p>
          <a:p>
            <a:r>
              <a:rPr lang="en-US" dirty="0" smtClean="0"/>
              <a:t>EU ratified October 3</a:t>
            </a:r>
          </a:p>
          <a:p>
            <a:r>
              <a:rPr lang="en-US" dirty="0" smtClean="0"/>
              <a:t>US “ratified” with Pres Obama &amp; Pres Xi Jinping Sept </a:t>
            </a:r>
            <a:r>
              <a:rPr lang="en-US" dirty="0" err="1" smtClean="0"/>
              <a:t>announcment</a:t>
            </a:r>
            <a:endParaRPr lang="en-US" dirty="0" smtClean="0"/>
          </a:p>
          <a:p>
            <a:r>
              <a:rPr lang="en-US" dirty="0" smtClean="0"/>
              <a:t>Now 81 Parties, representing about 58% emissions</a:t>
            </a:r>
          </a:p>
          <a:p>
            <a:r>
              <a:rPr lang="en-US" dirty="0" smtClean="0"/>
              <a:t>Enter into Force Nov 4, 2016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Energy Efficiency key to meeting emissions reductions</a:t>
            </a:r>
          </a:p>
          <a:p>
            <a:pPr marL="0" indent="0">
              <a:buNone/>
            </a:pPr>
            <a:r>
              <a:rPr lang="en-US" dirty="0" smtClean="0"/>
              <a:t>Parties will meet in Morocco Nov 7-18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3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Montreal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Met in Kigali, Rwanda last week</a:t>
            </a:r>
          </a:p>
          <a:p>
            <a:r>
              <a:rPr lang="en-US" dirty="0" smtClean="0"/>
              <a:t>Agreed HFC emissions reductions</a:t>
            </a:r>
          </a:p>
          <a:p>
            <a:r>
              <a:rPr lang="en-US" dirty="0" smtClean="0"/>
              <a:t>2019 10% reduction for Developed Countries</a:t>
            </a:r>
          </a:p>
          <a:p>
            <a:pPr lvl="1"/>
            <a:r>
              <a:rPr lang="en-US" dirty="0" smtClean="0"/>
              <a:t>85% by 2036</a:t>
            </a:r>
          </a:p>
          <a:p>
            <a:pPr lvl="1"/>
            <a:r>
              <a:rPr lang="en-US" dirty="0" smtClean="0"/>
              <a:t>Baseline 2011-2013</a:t>
            </a:r>
          </a:p>
          <a:p>
            <a:r>
              <a:rPr lang="en-US" dirty="0" smtClean="0"/>
              <a:t>2024 freeze for Developing Countries</a:t>
            </a:r>
          </a:p>
          <a:p>
            <a:pPr lvl="1"/>
            <a:r>
              <a:rPr lang="en-US" dirty="0" smtClean="0"/>
              <a:t>85% by 2045</a:t>
            </a:r>
          </a:p>
          <a:p>
            <a:pPr lvl="1"/>
            <a:r>
              <a:rPr lang="en-US" dirty="0" smtClean="0"/>
              <a:t>Baseline 2020-2022</a:t>
            </a:r>
          </a:p>
          <a:p>
            <a:pPr lvl="1"/>
            <a:r>
              <a:rPr lang="en-US" dirty="0" smtClean="0"/>
              <a:t>$80M fund</a:t>
            </a:r>
          </a:p>
          <a:p>
            <a:r>
              <a:rPr lang="en-US" dirty="0" smtClean="0"/>
              <a:t>2028 freeze for India, Pakistan and couple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61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6</TotalTime>
  <Words>120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Soho</vt:lpstr>
      <vt:lpstr>Climate Change Update</vt:lpstr>
      <vt:lpstr>Montreal Protocol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Update</dc:title>
  <dc:creator>Homepc</dc:creator>
  <cp:lastModifiedBy>Homepc</cp:lastModifiedBy>
  <cp:revision>1</cp:revision>
  <dcterms:created xsi:type="dcterms:W3CDTF">2016-10-19T13:49:48Z</dcterms:created>
  <dcterms:modified xsi:type="dcterms:W3CDTF">2016-10-19T13:56:26Z</dcterms:modified>
</cp:coreProperties>
</file>